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45"/>
  </p:notesMasterIdLst>
  <p:handoutMasterIdLst>
    <p:handoutMasterId r:id="rId46"/>
  </p:handoutMasterIdLst>
  <p:sldIdLst>
    <p:sldId id="1285" r:id="rId2"/>
    <p:sldId id="1342" r:id="rId3"/>
    <p:sldId id="1286" r:id="rId4"/>
    <p:sldId id="1287" r:id="rId5"/>
    <p:sldId id="1288" r:id="rId6"/>
    <p:sldId id="1289" r:id="rId7"/>
    <p:sldId id="1290" r:id="rId8"/>
    <p:sldId id="1292" r:id="rId9"/>
    <p:sldId id="1293" r:id="rId10"/>
    <p:sldId id="1299" r:id="rId11"/>
    <p:sldId id="1294" r:id="rId12"/>
    <p:sldId id="1295" r:id="rId13"/>
    <p:sldId id="1291" r:id="rId14"/>
    <p:sldId id="1296" r:id="rId15"/>
    <p:sldId id="1300" r:id="rId16"/>
    <p:sldId id="1301" r:id="rId17"/>
    <p:sldId id="1314" r:id="rId18"/>
    <p:sldId id="1315" r:id="rId19"/>
    <p:sldId id="1318" r:id="rId20"/>
    <p:sldId id="1319" r:id="rId21"/>
    <p:sldId id="1316" r:id="rId22"/>
    <p:sldId id="1320" r:id="rId23"/>
    <p:sldId id="1321" r:id="rId24"/>
    <p:sldId id="1322" r:id="rId25"/>
    <p:sldId id="1323" r:id="rId26"/>
    <p:sldId id="1324" r:id="rId27"/>
    <p:sldId id="1325" r:id="rId28"/>
    <p:sldId id="1326" r:id="rId29"/>
    <p:sldId id="1327" r:id="rId30"/>
    <p:sldId id="1328" r:id="rId31"/>
    <p:sldId id="1333" r:id="rId32"/>
    <p:sldId id="1329" r:id="rId33"/>
    <p:sldId id="1331" r:id="rId34"/>
    <p:sldId id="1332" r:id="rId35"/>
    <p:sldId id="1330" r:id="rId36"/>
    <p:sldId id="1334" r:id="rId37"/>
    <p:sldId id="1335" r:id="rId38"/>
    <p:sldId id="1336" r:id="rId39"/>
    <p:sldId id="1337" r:id="rId40"/>
    <p:sldId id="1338" r:id="rId41"/>
    <p:sldId id="1339" r:id="rId42"/>
    <p:sldId id="1340" r:id="rId43"/>
    <p:sldId id="1341" r:id="rId44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549" autoAdjust="0"/>
  </p:normalViewPr>
  <p:slideViewPr>
    <p:cSldViewPr>
      <p:cViewPr varScale="1">
        <p:scale>
          <a:sx n="82" d="100"/>
          <a:sy n="82" d="100"/>
        </p:scale>
        <p:origin x="150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10.10.2023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10.10.2023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SmartHome-yourself/update_all_esphome_script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esphome.io/guides/configuration-types.html?highlight=packages#package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387D2-79CC-C13E-4482-E80F1A0B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EspHome</a:t>
            </a:r>
            <a:r>
              <a:rPr lang="de-AT" dirty="0"/>
              <a:t> </a:t>
            </a:r>
            <a:r>
              <a:rPr lang="de-AT" dirty="0" err="1"/>
              <a:t>Advanced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00312F-0B90-EFD1-A1A9-5A93EE27C1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Ersatz von Entwicklung mit ESP-IDF, </a:t>
            </a:r>
            <a:r>
              <a:rPr lang="de-AT" dirty="0" err="1"/>
              <a:t>PlaformIO</a:t>
            </a:r>
            <a:r>
              <a:rPr lang="de-AT" dirty="0"/>
              <a:t> oder Arduino</a:t>
            </a:r>
          </a:p>
          <a:p>
            <a:r>
              <a:rPr lang="de-AT" dirty="0"/>
              <a:t>Möglichkeiten</a:t>
            </a:r>
          </a:p>
          <a:p>
            <a:pPr lvl="1"/>
            <a:r>
              <a:rPr lang="de-AT" dirty="0"/>
              <a:t>Logik am ESP implementieren</a:t>
            </a:r>
          </a:p>
          <a:p>
            <a:pPr lvl="1"/>
            <a:r>
              <a:rPr lang="de-AT" dirty="0" err="1"/>
              <a:t>EventHandler</a:t>
            </a:r>
            <a:endParaRPr lang="de-AT" dirty="0"/>
          </a:p>
          <a:p>
            <a:pPr lvl="1"/>
            <a:r>
              <a:rPr lang="de-AT" dirty="0"/>
              <a:t>Enge </a:t>
            </a:r>
            <a:r>
              <a:rPr lang="de-AT" dirty="0" err="1"/>
              <a:t>Vreknüpfung</a:t>
            </a:r>
            <a:r>
              <a:rPr lang="de-AT" dirty="0"/>
              <a:t> mit HA und MQTT</a:t>
            </a:r>
          </a:p>
        </p:txBody>
      </p:sp>
    </p:spTree>
    <p:extLst>
      <p:ext uri="{BB962C8B-B14F-4D97-AF65-F5344CB8AC3E}">
        <p14:creationId xmlns:p14="http://schemas.microsoft.com/office/powerpoint/2010/main" val="292009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93012B-572D-0ECB-9D3D-B6C8CB987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IP-Adresse ermitteln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AF76E2-682B-8177-BAA6-94B655BDD4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05A465-1A28-B5CB-6AC2-D9F05FA1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1848"/>
            <a:ext cx="9144000" cy="305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43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3734E7-2E05-769E-1039-E6F75BEA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MAC ermitteln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31725F-774B-1239-0762-0DC68EA27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96F139-E710-8CF8-4BDB-B5E2B7801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1274264"/>
            <a:ext cx="9144000" cy="28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12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A322C-FBBB-117A-450A-47BC7EF68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und in </a:t>
            </a:r>
            <a:r>
              <a:rPr lang="de-AT" dirty="0" err="1"/>
              <a:t>Config</a:t>
            </a:r>
            <a:r>
              <a:rPr lang="de-AT" dirty="0"/>
              <a:t> eintragen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7B5986-6EF0-1FA5-9DE7-F70A4BDDA5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1A6E02-9B5C-0E29-8221-DCD669B0B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047750"/>
            <a:ext cx="7848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54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390E5-151F-5981-0658-61C031C6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 HA einbinden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0A807B-D325-6D7C-CD30-E7C3E635CD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Meist meldet er sich automatisch</a:t>
            </a:r>
          </a:p>
          <a:p>
            <a:r>
              <a:rPr lang="de-AT" dirty="0"/>
              <a:t>Sonst: Integration </a:t>
            </a:r>
            <a:r>
              <a:rPr lang="de-AT" dirty="0" err="1"/>
              <a:t>ESPHome</a:t>
            </a:r>
            <a:r>
              <a:rPr lang="de-AT" dirty="0"/>
              <a:t> einrichten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A22C6E3-588D-CC98-17D5-92709D6B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11" y="2636912"/>
            <a:ext cx="75057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63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B82DE-C188-2970-6CD5-D6F2E239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ESPHome</a:t>
            </a:r>
            <a:r>
              <a:rPr lang="de-AT" dirty="0"/>
              <a:t>-Knoten einbinden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DDDBAB-52A9-9414-9AFF-0AE544365B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63C47B-9B3F-9F44-E90C-318757F9C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643062"/>
            <a:ext cx="7048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8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60EB3-169C-83A3-639A-459F65A57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Eingebunden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E03CC2-227D-561E-4EED-096318A6A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C702ED-009C-79C7-0F2E-8C99515C3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281112"/>
            <a:ext cx="55054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13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65720B-25DE-FF9A-6D8E-3F14C50A2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 UI einbinden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C96281-FF6E-186B-52BE-D9B59C9797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B861E2-B761-ECB7-C96E-ACABF1EEB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124744"/>
            <a:ext cx="5813762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02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71C2A-E768-B6D0-434E-7D9AC60B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Werte aus HA verwenden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81B483-2D6D-918E-B935-B3FB6EDD2C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400" dirty="0" err="1"/>
              <a:t>ClassRoomThing</a:t>
            </a:r>
            <a:endParaRPr lang="de-AT" sz="2400" dirty="0"/>
          </a:p>
          <a:p>
            <a:pPr lvl="1"/>
            <a:r>
              <a:rPr lang="de-AT" sz="2000" dirty="0"/>
              <a:t>Schwellwerte für RGB-LED-Farbe</a:t>
            </a:r>
          </a:p>
          <a:p>
            <a:r>
              <a:rPr lang="de-AT" sz="2200" dirty="0"/>
              <a:t>Auch Attribute sind möglich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A8E3BF-3CAF-4C8A-C8E9-432C2E0D9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598076"/>
            <a:ext cx="4896544" cy="36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91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1521A3-372B-3772-58BD-EBB32E402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Sensortypen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38FB82-BF00-4E8B-E28E-926B204FD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Binary, </a:t>
            </a:r>
            <a:r>
              <a:rPr lang="de-AT" dirty="0" err="1"/>
              <a:t>Number</a:t>
            </a:r>
            <a:r>
              <a:rPr lang="de-AT" dirty="0"/>
              <a:t>, Text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D4244E2-7DB8-E23F-C5CC-F9F614366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988840"/>
            <a:ext cx="73247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41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12CC97-3F3D-2E75-ADFF-66A61A887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MQTT-Sensoren einbinden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543EAA-80DE-76F0-F2E5-CEF1F765A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8207375" cy="4608165"/>
          </a:xfrm>
        </p:spPr>
        <p:txBody>
          <a:bodyPr/>
          <a:lstStyle/>
          <a:p>
            <a:r>
              <a:rPr lang="de-AT" dirty="0"/>
              <a:t>Sensor (</a:t>
            </a:r>
            <a:r>
              <a:rPr lang="de-AT" dirty="0" err="1"/>
              <a:t>number</a:t>
            </a:r>
            <a:r>
              <a:rPr lang="de-AT" dirty="0"/>
              <a:t>) oder </a:t>
            </a:r>
            <a:r>
              <a:rPr lang="de-AT" dirty="0" err="1"/>
              <a:t>TextSensor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C161EE-8E11-7E0C-EE72-BFC00A4EF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903191"/>
            <a:ext cx="5808192" cy="479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80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9E3596-15AA-E559-E9A2-F47C78DA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400" dirty="0" err="1"/>
              <a:t>ESPHome</a:t>
            </a:r>
            <a:r>
              <a:rPr lang="de-AT" sz="2400" dirty="0"/>
              <a:t>-Projekte mit einem Klick aktualisieren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B83662-B36D-F8DF-E1FB-AC31DCE778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https://github.com/SmartHome-yourself/update_all_esphome_script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92030C-07F2-DC5F-8007-79338BBF4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420888"/>
            <a:ext cx="5508104" cy="388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46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E6303-A6E1-5CD1-F539-5847BAE39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MQTT muss konfiguriert sein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AB2554-83E8-2AB2-5CAE-414AE9C890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Wenn HA nicht verwendet wird, </a:t>
            </a:r>
            <a:r>
              <a:rPr lang="de-AT" dirty="0" err="1"/>
              <a:t>api</a:t>
            </a:r>
            <a:r>
              <a:rPr lang="de-AT" dirty="0"/>
              <a:t>: löschen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4E0417-12DA-F005-75B7-8F4BBCBC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7" y="2204864"/>
            <a:ext cx="6696745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66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1BAE94-64D5-27BB-E5C6-48524C31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932683-65AF-5273-86C3-1632F4B8F7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6438A2-6119-304C-FCFA-E38889A1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33" y="1082649"/>
            <a:ext cx="7595734" cy="498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30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6FAD6-49C3-AE09-4F24-827C00D8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Beispiel: MQTT-Load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F12C86-2F0B-C09D-3A2C-80716EF4F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0E1B5D-A15A-CA20-4278-9440523A8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268413"/>
            <a:ext cx="8262748" cy="144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28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71E4D-67F4-A5EB-2659-3D6F2A0B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DeepSleep</a:t>
            </a:r>
            <a:r>
              <a:rPr lang="de-AT" dirty="0"/>
              <a:t> für Batteriebetrieb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760CF4-D289-D922-FD27-607D1C403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AF2EDDE-15E5-48D7-E285-F99993FDD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6926"/>
            <a:ext cx="7476816" cy="566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90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12F872-3285-9FA3-5AA2-B35A9255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ESP8266: Brücke erforderlich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68D43E-39C1-0438-9C3C-0F45AACB70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2E98D56-6024-A2BD-E5D3-F84B2B17F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68413"/>
            <a:ext cx="5561771" cy="516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5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9A288-BB1A-1F29-F733-F75C30DF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C5FFD3-6AA2-BA8A-0BCA-E04EAF950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9C8E84-6662-A41B-BF94-0A713FE4C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961"/>
            <a:ext cx="9144000" cy="50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92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363E1-E3B3-3FFC-79A1-18FD4AB00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Wakeup</a:t>
            </a:r>
            <a:r>
              <a:rPr lang="de-AT" dirty="0"/>
              <a:t> über Signal an PIN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872EB3-0478-03D7-190D-A611D92452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48A6E6-E2EC-B4F4-5569-4FFEB9B54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087"/>
            <a:ext cx="9144000" cy="46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16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F1882-6E8E-20B2-1CCF-F2B692AF0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ESP sofort in </a:t>
            </a:r>
            <a:r>
              <a:rPr lang="de-AT" dirty="0" err="1"/>
              <a:t>DeepSleep</a:t>
            </a:r>
            <a:r>
              <a:rPr lang="de-AT" dirty="0"/>
              <a:t> schicken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1B82CE-112E-F145-7040-36568C211E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BCFC8E-0FD4-F09B-D08A-2F36F0AF3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688"/>
            <a:ext cx="9144000" cy="453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88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42867-0EA6-9104-ECD9-0BB2259FD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DeepSleep</a:t>
            </a:r>
            <a:r>
              <a:rPr lang="de-AT" dirty="0"/>
              <a:t> verhindern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708777-B9BC-F830-6B36-B540F15EF1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Z.B. für Update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1A47D84-A884-1D4F-534E-888C305B2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1809"/>
            <a:ext cx="9144000" cy="299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89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6676C-0DAF-CE93-8F6A-C772761D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Beispiel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3CAA28-E1A7-8F6B-80CE-0C401B4928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908720"/>
            <a:ext cx="8207375" cy="4608165"/>
          </a:xfrm>
        </p:spPr>
        <p:txBody>
          <a:bodyPr/>
          <a:lstStyle/>
          <a:p>
            <a:r>
              <a:rPr lang="de-AT" sz="2400" dirty="0"/>
              <a:t>In Loop soll Switch im Sekundentakt </a:t>
            </a:r>
            <a:r>
              <a:rPr lang="de-AT" sz="2400" dirty="0" err="1"/>
              <a:t>toggeln</a:t>
            </a:r>
            <a:endParaRPr lang="de-AT" sz="2400" dirty="0"/>
          </a:p>
          <a:p>
            <a:pPr lvl="1"/>
            <a:r>
              <a:rPr lang="de-AT" sz="2000" dirty="0"/>
              <a:t>Loop läuft alle 16ms</a:t>
            </a:r>
          </a:p>
          <a:p>
            <a:pPr lvl="1"/>
            <a:r>
              <a:rPr lang="de-AT" sz="2000" dirty="0"/>
              <a:t>Ohne </a:t>
            </a:r>
            <a:r>
              <a:rPr lang="de-AT" sz="2000" dirty="0" err="1"/>
              <a:t>if</a:t>
            </a:r>
            <a:r>
              <a:rPr lang="de-AT" sz="2000" dirty="0"/>
              <a:t> wird der Logger zugemüllt, weil </a:t>
            </a:r>
            <a:r>
              <a:rPr lang="de-AT" sz="2000" dirty="0" err="1"/>
              <a:t>Script</a:t>
            </a:r>
            <a:r>
              <a:rPr lang="de-AT" sz="2000" dirty="0"/>
              <a:t> (im </a:t>
            </a:r>
            <a:r>
              <a:rPr lang="de-AT" sz="2000" dirty="0" err="1"/>
              <a:t>SingleMode</a:t>
            </a:r>
            <a:r>
              <a:rPr lang="de-AT" sz="2000" dirty="0"/>
              <a:t>) nicht gestartet werden kann</a:t>
            </a:r>
          </a:p>
          <a:p>
            <a:r>
              <a:rPr lang="de-AT" sz="2200" dirty="0"/>
              <a:t>Während </a:t>
            </a:r>
            <a:r>
              <a:rPr lang="de-AT" sz="2200" dirty="0" err="1"/>
              <a:t>DeepSleep</a:t>
            </a:r>
            <a:r>
              <a:rPr lang="de-AT" sz="2200" dirty="0"/>
              <a:t> </a:t>
            </a:r>
            <a:r>
              <a:rPr lang="de-AT" sz="2200" dirty="0" err="1"/>
              <a:t>toggelt</a:t>
            </a:r>
            <a:r>
              <a:rPr lang="de-AT" sz="2200" dirty="0"/>
              <a:t> Switch natürlich nicht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204623-8A2E-243C-C6BC-142C23A5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11" y="5234252"/>
            <a:ext cx="4896515" cy="15103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0E2F82-7933-83CD-87EF-2F2554270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247" y="2970901"/>
            <a:ext cx="5656998" cy="20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97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837-0FA9-CB4F-34D5-0F7A71F6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FlowerCare</a:t>
            </a:r>
            <a:r>
              <a:rPr lang="de-AT" dirty="0"/>
              <a:t> über BLE und </a:t>
            </a:r>
            <a:r>
              <a:rPr lang="de-AT" dirty="0" err="1"/>
              <a:t>EspHome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76D76A-3C73-F254-4DF7-C5D60F2A3C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9342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2A9E67-B54E-C80A-0E4C-E1DBB20F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WebServer</a:t>
            </a:r>
            <a:r>
              <a:rPr lang="de-AT" dirty="0"/>
              <a:t> aktivieren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973811-25AE-89DB-2CB0-4E40CFDA2E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136577-3C5E-C8AA-C127-8BD50B248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413"/>
            <a:ext cx="9144000" cy="29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5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5C4E1-6A3E-110E-D03D-9357F133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Super zum Debuggen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A4A841-5958-41D4-730B-9303F2F6A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EEA9A8-937F-8FC6-5F4F-86454B115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060"/>
            <a:ext cx="9144000" cy="45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49E48-8D46-71A3-F1E1-A26125A4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Auch REST-API ist verfügbar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F202DB-3C13-2C0C-A783-5EC08B8122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A73176-0159-8415-0A84-75518125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403"/>
            <a:ext cx="9144000" cy="414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20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418A1-3EB2-0E22-C4D9-838ED134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Beispiel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8E1534-77B7-350B-5242-1EB1DB86E4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D6FF34-E2EC-5E1B-79E8-EEF964AD7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88" y="1268413"/>
            <a:ext cx="7881602" cy="27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84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C908E-1659-81AE-A0E0-2B03CB7C5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Schreibende Aktion über POST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86333D-574E-A631-82DD-B91A0EBACD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A414F3-315B-3C1A-D66E-CE52BEE67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0" y="981075"/>
            <a:ext cx="88201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85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8B8395-520F-814C-EC55-9FE69D88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Funktioniert noch nicht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075AED-8728-D1B2-B9DB-51F71672F6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VS-Code: REST-Client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5F213E-7FDC-91FE-86EF-12D33D53E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609" y="2204864"/>
            <a:ext cx="9144000" cy="400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73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5F07B8-9C83-F3BC-D9FE-F5B95A759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Verbindung zu HA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0F18DB-84D8-60C9-1C84-50289329E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6C12C5-07DC-8B62-084E-F1C35546C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3" y="925922"/>
            <a:ext cx="7344814" cy="529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22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E6FF1-7B60-3E3B-CE7F-716B233D3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Service am ESP für HA erstellen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1BB849-4216-CF10-D0E6-83066A1BC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7993E6-A9CF-0E09-573A-3F7C1C69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543"/>
            <a:ext cx="9144000" cy="385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03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364CE3-6E1D-5D49-CF40-C8493B159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und von HA aus ausführen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FD90C8-C331-DEEF-75B8-0365224C1E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422E32-6680-EEAD-9316-0EBD771D8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68413"/>
            <a:ext cx="7632848" cy="270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12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AA26A-BC1A-02F1-3710-2D0A519A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Auch mit Parametern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53DD93-20BC-2E5F-7F26-2457BEFF2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D02493-20C3-644B-A341-7BF9F469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1281036"/>
            <a:ext cx="6111413" cy="31560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473FB84-3C7A-FC59-07F2-B8712D4F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444302"/>
            <a:ext cx="6869386" cy="165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56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1491E-6EF7-D66B-F779-E2F887623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BLE-Tracker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4351C2-83B0-E1A1-5DDF-535B9E210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5DD4B4-FAD7-7EFF-EF1B-AB0F89AB6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0691"/>
            <a:ext cx="9144000" cy="42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489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B99E9-8ABA-1354-5ED8-B6665AF7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Globale Variablen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8C7477-3D7F-3A3F-43B1-5046A0D92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55CEB7-9743-3DCF-AE93-39AFFE52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196752"/>
            <a:ext cx="69151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0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E2062D-0A92-94B7-20F9-F96C902A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Substitutions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185FC9-6132-540B-0CAC-A066EDA8C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000" dirty="0"/>
              <a:t>Codeverdopplung vermeiden</a:t>
            </a:r>
          </a:p>
          <a:p>
            <a:r>
              <a:rPr lang="de-AT" sz="2000" dirty="0"/>
              <a:t>Mit Auslagerung des Codes in eigene Dateien ist Massenproduktion einfacher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684A24A-8A28-4187-F677-D8DF2E016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564904"/>
            <a:ext cx="66579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38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8D071-B59D-6B19-BEA1-08918C1F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Beispiel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5662E5-0DC7-8820-3FF2-A7E4C8364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687492-128E-D155-8444-FF082E68A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887714"/>
            <a:ext cx="5981700" cy="25622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E76F738-BE20-28B0-9481-A1F8FD647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3" y="3536861"/>
            <a:ext cx="6385673" cy="30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88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6D053-E738-5B94-DF49-2401A483F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Packages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511C31-F2DC-747B-19F6-FCE3EC78F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>
                <a:hlinkClick r:id="rId2"/>
              </a:rPr>
              <a:t>https://esphome.io/guides/configuration-types.html?highlight=packages#packages</a:t>
            </a:r>
            <a:r>
              <a:rPr lang="de-AT"/>
              <a:t> 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136150-8453-3042-8C58-72E34CC9A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988840"/>
            <a:ext cx="5169040" cy="49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6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F861C-FD7F-FFC3-5BC0-FE19DA62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Unterstützt Flower Care (ohne </a:t>
            </a:r>
            <a:r>
              <a:rPr lang="de-AT" sz="2800" dirty="0" err="1"/>
              <a:t>BatterieLevel</a:t>
            </a:r>
            <a:r>
              <a:rPr lang="de-AT" sz="2800" dirty="0"/>
              <a:t>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B1B681-9FF5-A449-DA56-89CA484A9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8B9686-36B4-66C8-2328-BFA7B93A1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075"/>
            <a:ext cx="901065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4DE4A-AF65-AE6C-0E2F-3C026ACD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MAC-Adresse von Flower Care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7A736D-240E-E2E4-F6B6-1C3D2DFEC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052736"/>
            <a:ext cx="8207375" cy="4608165"/>
          </a:xfrm>
        </p:spPr>
        <p:txBody>
          <a:bodyPr/>
          <a:lstStyle/>
          <a:p>
            <a:r>
              <a:rPr lang="de-AT" dirty="0"/>
              <a:t>Über Log </a:t>
            </a:r>
            <a:r>
              <a:rPr lang="de-AT" dirty="0">
                <a:sym typeface="Wingdings" panose="05000000000000000000" pitchFamily="2" charset="2"/>
              </a:rPr>
              <a:t> VERY_VERBOSE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37A764-7DE9-39F9-806E-74D8822E1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3" y="1826506"/>
            <a:ext cx="9144000" cy="477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3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D3E0F-298C-D32B-2662-BF41852D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oder über NRF-Connect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EAC694-E9A9-C7A3-F4C9-3F76A827D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618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8D3BD-364D-7C24-0D6D-40F1EBE4C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</a:t>
            </a:r>
            <a:r>
              <a:rPr lang="de-AT" dirty="0"/>
              <a:t> erstellen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AD297-5336-23E7-CF9B-372AC1F8F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0DB8B5-7C65-3A6C-ACA3-4C6AFDAC8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63258"/>
            <a:ext cx="7632848" cy="539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37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ACD9DF-EB76-9FEA-FD59-E3CE1C6F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Auf ESP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3E907C-D071-B058-CDE4-0BED3D512C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8215E19-8DF3-4774-AD43-DA567E812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196752"/>
            <a:ext cx="5969471" cy="527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32640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279</Words>
  <Application>Microsoft Office PowerPoint</Application>
  <PresentationFormat>Bildschirmpräsentation (4:3)</PresentationFormat>
  <Paragraphs>65</Paragraphs>
  <Slides>43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8" baseType="lpstr">
      <vt:lpstr>Arial</vt:lpstr>
      <vt:lpstr>Calibri</vt:lpstr>
      <vt:lpstr>Symbol</vt:lpstr>
      <vt:lpstr>Wingdings</vt:lpstr>
      <vt:lpstr>2_Larissa</vt:lpstr>
      <vt:lpstr>EspHome Advanced</vt:lpstr>
      <vt:lpstr>ESPHome-Projekte mit einem Klick aktualisieren</vt:lpstr>
      <vt:lpstr>FlowerCare über BLE und EspHome</vt:lpstr>
      <vt:lpstr>BLE-Tracker</vt:lpstr>
      <vt:lpstr>Unterstützt Flower Care (ohne BatterieLevel)</vt:lpstr>
      <vt:lpstr>MAC-Adresse von Flower Care</vt:lpstr>
      <vt:lpstr>… oder über NRF-Connect</vt:lpstr>
      <vt:lpstr>Config erstellen</vt:lpstr>
      <vt:lpstr>Auf ESP installieren</vt:lpstr>
      <vt:lpstr>IP-Adresse ermitteln</vt:lpstr>
      <vt:lpstr>MAC ermitteln …</vt:lpstr>
      <vt:lpstr>… und in Config eintragen</vt:lpstr>
      <vt:lpstr>In HA einbinden</vt:lpstr>
      <vt:lpstr>ESPHome-Knoten einbinden</vt:lpstr>
      <vt:lpstr>Eingebunden</vt:lpstr>
      <vt:lpstr>In UI einbinden</vt:lpstr>
      <vt:lpstr>Werte aus HA verwenden</vt:lpstr>
      <vt:lpstr>Sensortypen</vt:lpstr>
      <vt:lpstr>MQTT-Sensoren einbinden</vt:lpstr>
      <vt:lpstr>MQTT muss konfiguriert sein</vt:lpstr>
      <vt:lpstr>PowerPoint-Präsentation</vt:lpstr>
      <vt:lpstr>Beispiel: MQTT-Load</vt:lpstr>
      <vt:lpstr>DeepSleep für Batteriebetrieb</vt:lpstr>
      <vt:lpstr>ESP8266: Brücke erforderlich</vt:lpstr>
      <vt:lpstr>PowerPoint-Präsentation</vt:lpstr>
      <vt:lpstr>Wakeup über Signal an PIN</vt:lpstr>
      <vt:lpstr>ESP sofort in DeepSleep schicken</vt:lpstr>
      <vt:lpstr>DeepSleep verhindern</vt:lpstr>
      <vt:lpstr>Beispiel</vt:lpstr>
      <vt:lpstr>WebServer aktivieren</vt:lpstr>
      <vt:lpstr>Super zum Debuggen</vt:lpstr>
      <vt:lpstr>Auch REST-API ist verfügbar</vt:lpstr>
      <vt:lpstr>Beispiel</vt:lpstr>
      <vt:lpstr>Schreibende Aktion über POST</vt:lpstr>
      <vt:lpstr>Funktioniert noch nicht</vt:lpstr>
      <vt:lpstr>Verbindung zu HA</vt:lpstr>
      <vt:lpstr>Service am ESP für HA erstellen …</vt:lpstr>
      <vt:lpstr>… und von HA aus ausführen</vt:lpstr>
      <vt:lpstr>Auch mit Parametern</vt:lpstr>
      <vt:lpstr>Globale Variablen</vt:lpstr>
      <vt:lpstr>Substitutions</vt:lpstr>
      <vt:lpstr>Beispiel</vt:lpstr>
      <vt:lpstr>Packages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889</cp:revision>
  <dcterms:created xsi:type="dcterms:W3CDTF">2011-08-18T07:37:01Z</dcterms:created>
  <dcterms:modified xsi:type="dcterms:W3CDTF">2023-10-10T07:57:09Z</dcterms:modified>
</cp:coreProperties>
</file>